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6" r:id="rId7"/>
    <p:sldId id="261" r:id="rId8"/>
    <p:sldId id="263" r:id="rId9"/>
    <p:sldId id="264" r:id="rId10"/>
    <p:sldId id="262"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3" autoAdjust="0"/>
    <p:restoredTop sz="94660"/>
  </p:normalViewPr>
  <p:slideViewPr>
    <p:cSldViewPr snapToGrid="0">
      <p:cViewPr varScale="1">
        <p:scale>
          <a:sx n="89" d="100"/>
          <a:sy n="89" d="100"/>
        </p:scale>
        <p:origin x="68"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0224D-E7EF-3E79-1455-1ED410C45A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W"/>
          </a:p>
        </p:txBody>
      </p:sp>
      <p:sp>
        <p:nvSpPr>
          <p:cNvPr id="3" name="Subtitle 2">
            <a:extLst>
              <a:ext uri="{FF2B5EF4-FFF2-40B4-BE49-F238E27FC236}">
                <a16:creationId xmlns:a16="http://schemas.microsoft.com/office/drawing/2014/main" id="{08004FFD-32C2-34F4-9A86-5D205269AF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W"/>
          </a:p>
        </p:txBody>
      </p:sp>
      <p:sp>
        <p:nvSpPr>
          <p:cNvPr id="4" name="Date Placeholder 3">
            <a:extLst>
              <a:ext uri="{FF2B5EF4-FFF2-40B4-BE49-F238E27FC236}">
                <a16:creationId xmlns:a16="http://schemas.microsoft.com/office/drawing/2014/main" id="{C3E7C45E-CCD4-0221-82CB-7A7A572E646F}"/>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B49D4308-26C5-A3D1-85A0-C7E21EDC9EDF}"/>
              </a:ext>
            </a:extLst>
          </p:cNvPr>
          <p:cNvSpPr>
            <a:spLocks noGrp="1"/>
          </p:cNvSpPr>
          <p:nvPr>
            <p:ph type="ftr" sz="quarter" idx="11"/>
          </p:nvPr>
        </p:nvSpPr>
        <p:spPr/>
        <p:txBody>
          <a:bodyPr/>
          <a:lstStyle/>
          <a:p>
            <a:endParaRPr lang="en-ZW" dirty="0"/>
          </a:p>
        </p:txBody>
      </p:sp>
      <p:sp>
        <p:nvSpPr>
          <p:cNvPr id="6" name="Slide Number Placeholder 5">
            <a:extLst>
              <a:ext uri="{FF2B5EF4-FFF2-40B4-BE49-F238E27FC236}">
                <a16:creationId xmlns:a16="http://schemas.microsoft.com/office/drawing/2014/main" id="{D7A7F60E-F119-925D-3FBE-3A14320750FB}"/>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1518436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54AD9-265D-D1AA-47E5-D1DB5D4FF1E2}"/>
              </a:ext>
            </a:extLst>
          </p:cNvPr>
          <p:cNvSpPr>
            <a:spLocks noGrp="1"/>
          </p:cNvSpPr>
          <p:nvPr>
            <p:ph type="title"/>
          </p:nvPr>
        </p:nvSpPr>
        <p:spPr/>
        <p:txBody>
          <a:bodyPr/>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854860B9-226E-CA84-286B-8C7ECCCDEA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10580633-C723-19EA-5626-34D735AD5E8A}"/>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6C1F3ACD-5943-1BAA-648D-485AB5F5E43C}"/>
              </a:ext>
            </a:extLst>
          </p:cNvPr>
          <p:cNvSpPr>
            <a:spLocks noGrp="1"/>
          </p:cNvSpPr>
          <p:nvPr>
            <p:ph type="ftr" sz="quarter" idx="11"/>
          </p:nvPr>
        </p:nvSpPr>
        <p:spPr/>
        <p:txBody>
          <a:bodyPr/>
          <a:lstStyle/>
          <a:p>
            <a:endParaRPr lang="en-ZW" dirty="0"/>
          </a:p>
        </p:txBody>
      </p:sp>
      <p:sp>
        <p:nvSpPr>
          <p:cNvPr id="6" name="Slide Number Placeholder 5">
            <a:extLst>
              <a:ext uri="{FF2B5EF4-FFF2-40B4-BE49-F238E27FC236}">
                <a16:creationId xmlns:a16="http://schemas.microsoft.com/office/drawing/2014/main" id="{36CE2840-6914-EFBC-65D9-5F2F024595C2}"/>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2058793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736AC3-19CD-88AE-6AF1-3D96E5EB23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W"/>
          </a:p>
        </p:txBody>
      </p:sp>
      <p:sp>
        <p:nvSpPr>
          <p:cNvPr id="3" name="Vertical Text Placeholder 2">
            <a:extLst>
              <a:ext uri="{FF2B5EF4-FFF2-40B4-BE49-F238E27FC236}">
                <a16:creationId xmlns:a16="http://schemas.microsoft.com/office/drawing/2014/main" id="{1EE52566-E424-DDED-740C-671DC33FDB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106ADF2B-1638-69FA-0483-1E55B954603C}"/>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141BB3F2-31DD-5A42-D3D2-FF6C323C4FA5}"/>
              </a:ext>
            </a:extLst>
          </p:cNvPr>
          <p:cNvSpPr>
            <a:spLocks noGrp="1"/>
          </p:cNvSpPr>
          <p:nvPr>
            <p:ph type="ftr" sz="quarter" idx="11"/>
          </p:nvPr>
        </p:nvSpPr>
        <p:spPr/>
        <p:txBody>
          <a:bodyPr/>
          <a:lstStyle/>
          <a:p>
            <a:endParaRPr lang="en-ZW" dirty="0"/>
          </a:p>
        </p:txBody>
      </p:sp>
      <p:sp>
        <p:nvSpPr>
          <p:cNvPr id="6" name="Slide Number Placeholder 5">
            <a:extLst>
              <a:ext uri="{FF2B5EF4-FFF2-40B4-BE49-F238E27FC236}">
                <a16:creationId xmlns:a16="http://schemas.microsoft.com/office/drawing/2014/main" id="{E12C03DF-2E19-08D3-31E1-CE84164259FA}"/>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2778978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CDC9B-0954-248E-0C05-8270CE57DE07}"/>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911FBCBA-240A-7D51-0630-94D7AD8E8F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96DF89D3-E41D-0CF3-BD08-381C8A075C0A}"/>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E7318D97-37FE-7671-D76E-4025E5A80E7F}"/>
              </a:ext>
            </a:extLst>
          </p:cNvPr>
          <p:cNvSpPr>
            <a:spLocks noGrp="1"/>
          </p:cNvSpPr>
          <p:nvPr>
            <p:ph type="ftr" sz="quarter" idx="11"/>
          </p:nvPr>
        </p:nvSpPr>
        <p:spPr/>
        <p:txBody>
          <a:bodyPr/>
          <a:lstStyle/>
          <a:p>
            <a:endParaRPr lang="en-ZW" dirty="0"/>
          </a:p>
        </p:txBody>
      </p:sp>
      <p:sp>
        <p:nvSpPr>
          <p:cNvPr id="6" name="Slide Number Placeholder 5">
            <a:extLst>
              <a:ext uri="{FF2B5EF4-FFF2-40B4-BE49-F238E27FC236}">
                <a16:creationId xmlns:a16="http://schemas.microsoft.com/office/drawing/2014/main" id="{9232298E-7508-6E44-619A-BCA144CE029C}"/>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1698249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7A9C0-616A-98DA-4570-654C9F3E24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W"/>
          </a:p>
        </p:txBody>
      </p:sp>
      <p:sp>
        <p:nvSpPr>
          <p:cNvPr id="3" name="Text Placeholder 2">
            <a:extLst>
              <a:ext uri="{FF2B5EF4-FFF2-40B4-BE49-F238E27FC236}">
                <a16:creationId xmlns:a16="http://schemas.microsoft.com/office/drawing/2014/main" id="{436CD104-145E-FF57-8BE2-0883FC02AD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947C3D-E550-ED56-D3D3-95A4AB7E98DD}"/>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A3E8C841-E661-0168-732B-3B1B33C53CD6}"/>
              </a:ext>
            </a:extLst>
          </p:cNvPr>
          <p:cNvSpPr>
            <a:spLocks noGrp="1"/>
          </p:cNvSpPr>
          <p:nvPr>
            <p:ph type="ftr" sz="quarter" idx="11"/>
          </p:nvPr>
        </p:nvSpPr>
        <p:spPr/>
        <p:txBody>
          <a:bodyPr/>
          <a:lstStyle/>
          <a:p>
            <a:endParaRPr lang="en-ZW" dirty="0"/>
          </a:p>
        </p:txBody>
      </p:sp>
      <p:sp>
        <p:nvSpPr>
          <p:cNvPr id="6" name="Slide Number Placeholder 5">
            <a:extLst>
              <a:ext uri="{FF2B5EF4-FFF2-40B4-BE49-F238E27FC236}">
                <a16:creationId xmlns:a16="http://schemas.microsoft.com/office/drawing/2014/main" id="{0A83A57D-7EED-D969-1E51-9BC0C4C9ACEA}"/>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1548322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2F267-51B8-04C6-8528-98C8E0D2339A}"/>
              </a:ext>
            </a:extLst>
          </p:cNvPr>
          <p:cNvSpPr>
            <a:spLocks noGrp="1"/>
          </p:cNvSpPr>
          <p:nvPr>
            <p:ph type="title"/>
          </p:nvPr>
        </p:nvSpPr>
        <p:spPr/>
        <p:txBody>
          <a:bodyPr/>
          <a:lstStyle/>
          <a:p>
            <a:r>
              <a:rPr lang="en-US"/>
              <a:t>Click to edit Master title style</a:t>
            </a:r>
            <a:endParaRPr lang="en-ZW"/>
          </a:p>
        </p:txBody>
      </p:sp>
      <p:sp>
        <p:nvSpPr>
          <p:cNvPr id="3" name="Content Placeholder 2">
            <a:extLst>
              <a:ext uri="{FF2B5EF4-FFF2-40B4-BE49-F238E27FC236}">
                <a16:creationId xmlns:a16="http://schemas.microsoft.com/office/drawing/2014/main" id="{BB8030AC-6720-70F1-8FC2-DEAC3F56A6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Content Placeholder 3">
            <a:extLst>
              <a:ext uri="{FF2B5EF4-FFF2-40B4-BE49-F238E27FC236}">
                <a16:creationId xmlns:a16="http://schemas.microsoft.com/office/drawing/2014/main" id="{8A470B2F-E13D-3CCC-3294-47A541E269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Date Placeholder 4">
            <a:extLst>
              <a:ext uri="{FF2B5EF4-FFF2-40B4-BE49-F238E27FC236}">
                <a16:creationId xmlns:a16="http://schemas.microsoft.com/office/drawing/2014/main" id="{886B31D4-6FD2-3501-7BAF-098E4E0AA087}"/>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6" name="Footer Placeholder 5">
            <a:extLst>
              <a:ext uri="{FF2B5EF4-FFF2-40B4-BE49-F238E27FC236}">
                <a16:creationId xmlns:a16="http://schemas.microsoft.com/office/drawing/2014/main" id="{B98CB8D2-F3B0-F388-2D30-9709986D2B79}"/>
              </a:ext>
            </a:extLst>
          </p:cNvPr>
          <p:cNvSpPr>
            <a:spLocks noGrp="1"/>
          </p:cNvSpPr>
          <p:nvPr>
            <p:ph type="ftr" sz="quarter" idx="11"/>
          </p:nvPr>
        </p:nvSpPr>
        <p:spPr/>
        <p:txBody>
          <a:bodyPr/>
          <a:lstStyle/>
          <a:p>
            <a:endParaRPr lang="en-ZW" dirty="0"/>
          </a:p>
        </p:txBody>
      </p:sp>
      <p:sp>
        <p:nvSpPr>
          <p:cNvPr id="7" name="Slide Number Placeholder 6">
            <a:extLst>
              <a:ext uri="{FF2B5EF4-FFF2-40B4-BE49-F238E27FC236}">
                <a16:creationId xmlns:a16="http://schemas.microsoft.com/office/drawing/2014/main" id="{A1B4E124-B4B7-DAC1-1A8E-13BB55341401}"/>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3803518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7A1F3-65E5-8BF3-379F-520DE5810C35}"/>
              </a:ext>
            </a:extLst>
          </p:cNvPr>
          <p:cNvSpPr>
            <a:spLocks noGrp="1"/>
          </p:cNvSpPr>
          <p:nvPr>
            <p:ph type="title"/>
          </p:nvPr>
        </p:nvSpPr>
        <p:spPr>
          <a:xfrm>
            <a:off x="839788" y="365125"/>
            <a:ext cx="10515600" cy="1325563"/>
          </a:xfrm>
        </p:spPr>
        <p:txBody>
          <a:bodyPr/>
          <a:lstStyle/>
          <a:p>
            <a:r>
              <a:rPr lang="en-US"/>
              <a:t>Click to edit Master title style</a:t>
            </a:r>
            <a:endParaRPr lang="en-ZW"/>
          </a:p>
        </p:txBody>
      </p:sp>
      <p:sp>
        <p:nvSpPr>
          <p:cNvPr id="3" name="Text Placeholder 2">
            <a:extLst>
              <a:ext uri="{FF2B5EF4-FFF2-40B4-BE49-F238E27FC236}">
                <a16:creationId xmlns:a16="http://schemas.microsoft.com/office/drawing/2014/main" id="{50AFF76B-1B42-432D-8900-9E65479DBF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0C5A1F-3D6D-AAD4-4D81-805D0C2FAC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5" name="Text Placeholder 4">
            <a:extLst>
              <a:ext uri="{FF2B5EF4-FFF2-40B4-BE49-F238E27FC236}">
                <a16:creationId xmlns:a16="http://schemas.microsoft.com/office/drawing/2014/main" id="{A2D0429D-F3BF-496D-57C6-5CD116B328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EAC004-1D18-B307-C3E9-0AB31D1DB4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7" name="Date Placeholder 6">
            <a:extLst>
              <a:ext uri="{FF2B5EF4-FFF2-40B4-BE49-F238E27FC236}">
                <a16:creationId xmlns:a16="http://schemas.microsoft.com/office/drawing/2014/main" id="{325D4128-3B4F-5A06-0783-DF2E8CE4B6A4}"/>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8" name="Footer Placeholder 7">
            <a:extLst>
              <a:ext uri="{FF2B5EF4-FFF2-40B4-BE49-F238E27FC236}">
                <a16:creationId xmlns:a16="http://schemas.microsoft.com/office/drawing/2014/main" id="{8ABFAD65-9C4D-8449-4675-7C87F7C66B53}"/>
              </a:ext>
            </a:extLst>
          </p:cNvPr>
          <p:cNvSpPr>
            <a:spLocks noGrp="1"/>
          </p:cNvSpPr>
          <p:nvPr>
            <p:ph type="ftr" sz="quarter" idx="11"/>
          </p:nvPr>
        </p:nvSpPr>
        <p:spPr/>
        <p:txBody>
          <a:bodyPr/>
          <a:lstStyle/>
          <a:p>
            <a:endParaRPr lang="en-ZW" dirty="0"/>
          </a:p>
        </p:txBody>
      </p:sp>
      <p:sp>
        <p:nvSpPr>
          <p:cNvPr id="9" name="Slide Number Placeholder 8">
            <a:extLst>
              <a:ext uri="{FF2B5EF4-FFF2-40B4-BE49-F238E27FC236}">
                <a16:creationId xmlns:a16="http://schemas.microsoft.com/office/drawing/2014/main" id="{77D1CC2E-F662-4197-4FC3-A44C145C0552}"/>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722958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F7423-900B-FB62-0DDD-4ECBCE3ABF24}"/>
              </a:ext>
            </a:extLst>
          </p:cNvPr>
          <p:cNvSpPr>
            <a:spLocks noGrp="1"/>
          </p:cNvSpPr>
          <p:nvPr>
            <p:ph type="title"/>
          </p:nvPr>
        </p:nvSpPr>
        <p:spPr/>
        <p:txBody>
          <a:bodyPr/>
          <a:lstStyle/>
          <a:p>
            <a:r>
              <a:rPr lang="en-US"/>
              <a:t>Click to edit Master title style</a:t>
            </a:r>
            <a:endParaRPr lang="en-ZW"/>
          </a:p>
        </p:txBody>
      </p:sp>
      <p:sp>
        <p:nvSpPr>
          <p:cNvPr id="3" name="Date Placeholder 2">
            <a:extLst>
              <a:ext uri="{FF2B5EF4-FFF2-40B4-BE49-F238E27FC236}">
                <a16:creationId xmlns:a16="http://schemas.microsoft.com/office/drawing/2014/main" id="{CFC9AA1D-1F5B-5329-1C75-3FEFF9E06AD4}"/>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4" name="Footer Placeholder 3">
            <a:extLst>
              <a:ext uri="{FF2B5EF4-FFF2-40B4-BE49-F238E27FC236}">
                <a16:creationId xmlns:a16="http://schemas.microsoft.com/office/drawing/2014/main" id="{B1D689FD-76D1-182F-15D8-0037F554BEFE}"/>
              </a:ext>
            </a:extLst>
          </p:cNvPr>
          <p:cNvSpPr>
            <a:spLocks noGrp="1"/>
          </p:cNvSpPr>
          <p:nvPr>
            <p:ph type="ftr" sz="quarter" idx="11"/>
          </p:nvPr>
        </p:nvSpPr>
        <p:spPr/>
        <p:txBody>
          <a:bodyPr/>
          <a:lstStyle/>
          <a:p>
            <a:endParaRPr lang="en-ZW" dirty="0"/>
          </a:p>
        </p:txBody>
      </p:sp>
      <p:sp>
        <p:nvSpPr>
          <p:cNvPr id="5" name="Slide Number Placeholder 4">
            <a:extLst>
              <a:ext uri="{FF2B5EF4-FFF2-40B4-BE49-F238E27FC236}">
                <a16:creationId xmlns:a16="http://schemas.microsoft.com/office/drawing/2014/main" id="{B5E20C93-C57D-F881-C344-371E9476D1B6}"/>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406670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6D3404-DDAA-F3D3-9124-3BF335EFF028}"/>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3" name="Footer Placeholder 2">
            <a:extLst>
              <a:ext uri="{FF2B5EF4-FFF2-40B4-BE49-F238E27FC236}">
                <a16:creationId xmlns:a16="http://schemas.microsoft.com/office/drawing/2014/main" id="{BAF343AC-CF36-2FB9-EF55-2B0C476599F9}"/>
              </a:ext>
            </a:extLst>
          </p:cNvPr>
          <p:cNvSpPr>
            <a:spLocks noGrp="1"/>
          </p:cNvSpPr>
          <p:nvPr>
            <p:ph type="ftr" sz="quarter" idx="11"/>
          </p:nvPr>
        </p:nvSpPr>
        <p:spPr/>
        <p:txBody>
          <a:bodyPr/>
          <a:lstStyle/>
          <a:p>
            <a:endParaRPr lang="en-ZW" dirty="0"/>
          </a:p>
        </p:txBody>
      </p:sp>
      <p:sp>
        <p:nvSpPr>
          <p:cNvPr id="4" name="Slide Number Placeholder 3">
            <a:extLst>
              <a:ext uri="{FF2B5EF4-FFF2-40B4-BE49-F238E27FC236}">
                <a16:creationId xmlns:a16="http://schemas.microsoft.com/office/drawing/2014/main" id="{BF16BAAD-DA32-541B-CF99-BE55E9C68CC5}"/>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2705106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16200-7ACB-D4DD-3637-E123C3CFC0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W"/>
          </a:p>
        </p:txBody>
      </p:sp>
      <p:sp>
        <p:nvSpPr>
          <p:cNvPr id="3" name="Content Placeholder 2">
            <a:extLst>
              <a:ext uri="{FF2B5EF4-FFF2-40B4-BE49-F238E27FC236}">
                <a16:creationId xmlns:a16="http://schemas.microsoft.com/office/drawing/2014/main" id="{BB67FD04-11A5-8757-87BA-75D1D69E8B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Text Placeholder 3">
            <a:extLst>
              <a:ext uri="{FF2B5EF4-FFF2-40B4-BE49-F238E27FC236}">
                <a16:creationId xmlns:a16="http://schemas.microsoft.com/office/drawing/2014/main" id="{EDB0B227-374B-ACFD-3753-8028E80F0B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B4773E-9CD4-2719-3C89-302DFE7A2AF5}"/>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6" name="Footer Placeholder 5">
            <a:extLst>
              <a:ext uri="{FF2B5EF4-FFF2-40B4-BE49-F238E27FC236}">
                <a16:creationId xmlns:a16="http://schemas.microsoft.com/office/drawing/2014/main" id="{3B978A3A-F5B4-3103-8B23-1DEFD864F0E7}"/>
              </a:ext>
            </a:extLst>
          </p:cNvPr>
          <p:cNvSpPr>
            <a:spLocks noGrp="1"/>
          </p:cNvSpPr>
          <p:nvPr>
            <p:ph type="ftr" sz="quarter" idx="11"/>
          </p:nvPr>
        </p:nvSpPr>
        <p:spPr/>
        <p:txBody>
          <a:bodyPr/>
          <a:lstStyle/>
          <a:p>
            <a:endParaRPr lang="en-ZW" dirty="0"/>
          </a:p>
        </p:txBody>
      </p:sp>
      <p:sp>
        <p:nvSpPr>
          <p:cNvPr id="7" name="Slide Number Placeholder 6">
            <a:extLst>
              <a:ext uri="{FF2B5EF4-FFF2-40B4-BE49-F238E27FC236}">
                <a16:creationId xmlns:a16="http://schemas.microsoft.com/office/drawing/2014/main" id="{049CA8B4-3F8C-2525-BF1B-F619B044BCDD}"/>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3388602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AFE17-4B7A-D408-89DB-DA816232E0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W"/>
          </a:p>
        </p:txBody>
      </p:sp>
      <p:sp>
        <p:nvSpPr>
          <p:cNvPr id="3" name="Picture Placeholder 2">
            <a:extLst>
              <a:ext uri="{FF2B5EF4-FFF2-40B4-BE49-F238E27FC236}">
                <a16:creationId xmlns:a16="http://schemas.microsoft.com/office/drawing/2014/main" id="{12017530-EB8C-4EA1-6E85-E3F33160F6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W" dirty="0"/>
          </a:p>
        </p:txBody>
      </p:sp>
      <p:sp>
        <p:nvSpPr>
          <p:cNvPr id="4" name="Text Placeholder 3">
            <a:extLst>
              <a:ext uri="{FF2B5EF4-FFF2-40B4-BE49-F238E27FC236}">
                <a16:creationId xmlns:a16="http://schemas.microsoft.com/office/drawing/2014/main" id="{555ECD1F-2E50-AF79-BB7C-82958BE246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974900-B653-CE48-7612-ADD0DD671919}"/>
              </a:ext>
            </a:extLst>
          </p:cNvPr>
          <p:cNvSpPr>
            <a:spLocks noGrp="1"/>
          </p:cNvSpPr>
          <p:nvPr>
            <p:ph type="dt" sz="half" idx="10"/>
          </p:nvPr>
        </p:nvSpPr>
        <p:spPr/>
        <p:txBody>
          <a:bodyPr/>
          <a:lstStyle/>
          <a:p>
            <a:fld id="{F7C53C87-2EF4-4AAC-82F7-F341F8CFCF56}" type="datetimeFigureOut">
              <a:rPr lang="en-ZW" smtClean="0"/>
              <a:t>23/9/2024</a:t>
            </a:fld>
            <a:endParaRPr lang="en-ZW" dirty="0"/>
          </a:p>
        </p:txBody>
      </p:sp>
      <p:sp>
        <p:nvSpPr>
          <p:cNvPr id="6" name="Footer Placeholder 5">
            <a:extLst>
              <a:ext uri="{FF2B5EF4-FFF2-40B4-BE49-F238E27FC236}">
                <a16:creationId xmlns:a16="http://schemas.microsoft.com/office/drawing/2014/main" id="{965A78A4-2CDB-3D35-23D2-834591D26A3F}"/>
              </a:ext>
            </a:extLst>
          </p:cNvPr>
          <p:cNvSpPr>
            <a:spLocks noGrp="1"/>
          </p:cNvSpPr>
          <p:nvPr>
            <p:ph type="ftr" sz="quarter" idx="11"/>
          </p:nvPr>
        </p:nvSpPr>
        <p:spPr/>
        <p:txBody>
          <a:bodyPr/>
          <a:lstStyle/>
          <a:p>
            <a:endParaRPr lang="en-ZW" dirty="0"/>
          </a:p>
        </p:txBody>
      </p:sp>
      <p:sp>
        <p:nvSpPr>
          <p:cNvPr id="7" name="Slide Number Placeholder 6">
            <a:extLst>
              <a:ext uri="{FF2B5EF4-FFF2-40B4-BE49-F238E27FC236}">
                <a16:creationId xmlns:a16="http://schemas.microsoft.com/office/drawing/2014/main" id="{C7CF25A7-C6D0-87F6-182F-94B079D6F021}"/>
              </a:ext>
            </a:extLst>
          </p:cNvPr>
          <p:cNvSpPr>
            <a:spLocks noGrp="1"/>
          </p:cNvSpPr>
          <p:nvPr>
            <p:ph type="sldNum" sz="quarter" idx="12"/>
          </p:nvPr>
        </p:nvSpPr>
        <p:spPr/>
        <p:txBody>
          <a:bodyPr/>
          <a:lstStyle/>
          <a:p>
            <a:fld id="{FF7B0E47-9B6B-4D70-A6B0-B51186B5AC71}" type="slidenum">
              <a:rPr lang="en-ZW" smtClean="0"/>
              <a:t>‹#›</a:t>
            </a:fld>
            <a:endParaRPr lang="en-ZW" dirty="0"/>
          </a:p>
        </p:txBody>
      </p:sp>
    </p:spTree>
    <p:extLst>
      <p:ext uri="{BB962C8B-B14F-4D97-AF65-F5344CB8AC3E}">
        <p14:creationId xmlns:p14="http://schemas.microsoft.com/office/powerpoint/2010/main" val="1609295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D82220-4A25-8784-4546-A1BB211CF8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W"/>
          </a:p>
        </p:txBody>
      </p:sp>
      <p:sp>
        <p:nvSpPr>
          <p:cNvPr id="3" name="Text Placeholder 2">
            <a:extLst>
              <a:ext uri="{FF2B5EF4-FFF2-40B4-BE49-F238E27FC236}">
                <a16:creationId xmlns:a16="http://schemas.microsoft.com/office/drawing/2014/main" id="{BC9DAC8B-6371-AB2C-BAF8-CD1505E680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W"/>
          </a:p>
        </p:txBody>
      </p:sp>
      <p:sp>
        <p:nvSpPr>
          <p:cNvPr id="4" name="Date Placeholder 3">
            <a:extLst>
              <a:ext uri="{FF2B5EF4-FFF2-40B4-BE49-F238E27FC236}">
                <a16:creationId xmlns:a16="http://schemas.microsoft.com/office/drawing/2014/main" id="{1C30D2B3-EB18-AB96-92C9-9E6DC2AC6E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C53C87-2EF4-4AAC-82F7-F341F8CFCF56}" type="datetimeFigureOut">
              <a:rPr lang="en-ZW" smtClean="0"/>
              <a:t>23/9/2024</a:t>
            </a:fld>
            <a:endParaRPr lang="en-ZW" dirty="0"/>
          </a:p>
        </p:txBody>
      </p:sp>
      <p:sp>
        <p:nvSpPr>
          <p:cNvPr id="5" name="Footer Placeholder 4">
            <a:extLst>
              <a:ext uri="{FF2B5EF4-FFF2-40B4-BE49-F238E27FC236}">
                <a16:creationId xmlns:a16="http://schemas.microsoft.com/office/drawing/2014/main" id="{DCC3B4F5-C728-A929-5ACC-67729D4766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W" dirty="0"/>
          </a:p>
        </p:txBody>
      </p:sp>
      <p:sp>
        <p:nvSpPr>
          <p:cNvPr id="6" name="Slide Number Placeholder 5">
            <a:extLst>
              <a:ext uri="{FF2B5EF4-FFF2-40B4-BE49-F238E27FC236}">
                <a16:creationId xmlns:a16="http://schemas.microsoft.com/office/drawing/2014/main" id="{6EACA669-7071-4180-6EEE-85167C7A69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7B0E47-9B6B-4D70-A6B0-B51186B5AC71}" type="slidenum">
              <a:rPr lang="en-ZW" smtClean="0"/>
              <a:t>‹#›</a:t>
            </a:fld>
            <a:endParaRPr lang="en-ZW" dirty="0"/>
          </a:p>
        </p:txBody>
      </p:sp>
    </p:spTree>
    <p:extLst>
      <p:ext uri="{BB962C8B-B14F-4D97-AF65-F5344CB8AC3E}">
        <p14:creationId xmlns:p14="http://schemas.microsoft.com/office/powerpoint/2010/main" val="24155085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16AA0A8-293F-41A9-4E8D-B44EC330AEE0}"/>
              </a:ext>
            </a:extLst>
          </p:cNvPr>
          <p:cNvSpPr txBox="1"/>
          <p:nvPr/>
        </p:nvSpPr>
        <p:spPr>
          <a:xfrm>
            <a:off x="1521619" y="607219"/>
            <a:ext cx="9744075" cy="369332"/>
          </a:xfrm>
          <a:prstGeom prst="rect">
            <a:avLst/>
          </a:prstGeom>
          <a:noFill/>
        </p:spPr>
        <p:txBody>
          <a:bodyPr wrap="square" rtlCol="0">
            <a:spAutoFit/>
          </a:bodyPr>
          <a:lstStyle/>
          <a:p>
            <a:pPr algn="just"/>
            <a:r>
              <a:rPr lang="pt-BR" dirty="0">
                <a:latin typeface="Arial" panose="020B0604020202020204" pitchFamily="34" charset="0"/>
                <a:cs typeface="Arial" panose="020B0604020202020204" pitchFamily="34" charset="0"/>
              </a:rPr>
              <a:t>P r e s e n t a t i o n  o n  P r o j e c t  R e p o r t</a:t>
            </a:r>
            <a:endParaRPr lang="en-ZW"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112BA414-9B21-8E74-4FB0-C8E85D572486}"/>
              </a:ext>
            </a:extLst>
          </p:cNvPr>
          <p:cNvSpPr txBox="1"/>
          <p:nvPr/>
        </p:nvSpPr>
        <p:spPr>
          <a:xfrm>
            <a:off x="1457325" y="1200150"/>
            <a:ext cx="9486900" cy="830997"/>
          </a:xfrm>
          <a:prstGeom prst="rect">
            <a:avLst/>
          </a:prstGeom>
          <a:noFill/>
        </p:spPr>
        <p:txBody>
          <a:bodyPr wrap="square" rtlCol="0">
            <a:spAutoFit/>
          </a:bodyPr>
          <a:lstStyle/>
          <a:p>
            <a:pPr algn="just"/>
            <a:r>
              <a:rPr lang="en-ZW" sz="4800" b="1" dirty="0">
                <a:latin typeface="Arial" panose="020B0604020202020204" pitchFamily="34" charset="0"/>
                <a:cs typeface="Arial" panose="020B0604020202020204" pitchFamily="34" charset="0"/>
              </a:rPr>
              <a:t>PROPERTY RENTAL SYSTEM</a:t>
            </a:r>
          </a:p>
        </p:txBody>
      </p:sp>
      <p:sp>
        <p:nvSpPr>
          <p:cNvPr id="6" name="TextBox 5">
            <a:extLst>
              <a:ext uri="{FF2B5EF4-FFF2-40B4-BE49-F238E27FC236}">
                <a16:creationId xmlns:a16="http://schemas.microsoft.com/office/drawing/2014/main" id="{096FFB01-D193-B08E-2673-5FA8CE1EF994}"/>
              </a:ext>
            </a:extLst>
          </p:cNvPr>
          <p:cNvSpPr txBox="1"/>
          <p:nvPr/>
        </p:nvSpPr>
        <p:spPr>
          <a:xfrm>
            <a:off x="550068" y="5657850"/>
            <a:ext cx="3621882" cy="769441"/>
          </a:xfrm>
          <a:prstGeom prst="rect">
            <a:avLst/>
          </a:prstGeom>
          <a:noFill/>
        </p:spPr>
        <p:txBody>
          <a:bodyPr wrap="square" rtlCol="0">
            <a:spAutoFit/>
          </a:bodyPr>
          <a:lstStyle/>
          <a:p>
            <a:r>
              <a:rPr lang="en-ZW" sz="2400" dirty="0">
                <a:latin typeface="Arial" panose="020B0604020202020204" pitchFamily="34" charset="0"/>
                <a:cs typeface="Arial" panose="020B0604020202020204" pitchFamily="34" charset="0"/>
              </a:rPr>
              <a:t>Under the Guidance of</a:t>
            </a:r>
          </a:p>
          <a:p>
            <a:r>
              <a:rPr lang="en-ZW" sz="2000" dirty="0">
                <a:latin typeface="Arial" panose="020B0604020202020204" pitchFamily="34" charset="0"/>
                <a:cs typeface="Arial" panose="020B0604020202020204" pitchFamily="34" charset="0"/>
              </a:rPr>
              <a:t>SACHIN SHAH</a:t>
            </a:r>
          </a:p>
        </p:txBody>
      </p:sp>
      <p:sp>
        <p:nvSpPr>
          <p:cNvPr id="7" name="TextBox 6">
            <a:extLst>
              <a:ext uri="{FF2B5EF4-FFF2-40B4-BE49-F238E27FC236}">
                <a16:creationId xmlns:a16="http://schemas.microsoft.com/office/drawing/2014/main" id="{AFA8B075-DE59-05D4-A154-01587B326E95}"/>
              </a:ext>
            </a:extLst>
          </p:cNvPr>
          <p:cNvSpPr txBox="1"/>
          <p:nvPr/>
        </p:nvSpPr>
        <p:spPr>
          <a:xfrm>
            <a:off x="8870158" y="5979318"/>
            <a:ext cx="3709986" cy="369332"/>
          </a:xfrm>
          <a:prstGeom prst="rect">
            <a:avLst/>
          </a:prstGeom>
          <a:noFill/>
        </p:spPr>
        <p:txBody>
          <a:bodyPr wrap="square" rtlCol="0">
            <a:spAutoFit/>
          </a:bodyPr>
          <a:lstStyle/>
          <a:p>
            <a:r>
              <a:rPr lang="en-ZW" dirty="0"/>
              <a:t>Presented by:- Tanu Singh</a:t>
            </a:r>
          </a:p>
        </p:txBody>
      </p:sp>
      <p:pic>
        <p:nvPicPr>
          <p:cNvPr id="9" name="Picture 8">
            <a:extLst>
              <a:ext uri="{FF2B5EF4-FFF2-40B4-BE49-F238E27FC236}">
                <a16:creationId xmlns:a16="http://schemas.microsoft.com/office/drawing/2014/main" id="{969C5291-7361-A14F-8875-0E0DC54557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4863" y="2433638"/>
            <a:ext cx="2717006" cy="2717006"/>
          </a:xfrm>
          <a:prstGeom prst="rect">
            <a:avLst/>
          </a:prstGeom>
        </p:spPr>
      </p:pic>
    </p:spTree>
    <p:extLst>
      <p:ext uri="{BB962C8B-B14F-4D97-AF65-F5344CB8AC3E}">
        <p14:creationId xmlns:p14="http://schemas.microsoft.com/office/powerpoint/2010/main" val="2777260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56B5-9738-98DE-5522-3A6F590B3DD7}"/>
              </a:ext>
            </a:extLst>
          </p:cNvPr>
          <p:cNvSpPr>
            <a:spLocks noGrp="1"/>
          </p:cNvSpPr>
          <p:nvPr>
            <p:ph type="title"/>
          </p:nvPr>
        </p:nvSpPr>
        <p:spPr/>
        <p:txBody>
          <a:bodyPr/>
          <a:lstStyle/>
          <a:p>
            <a:r>
              <a:rPr lang="en-ZW" dirty="0"/>
              <a:t>References</a:t>
            </a:r>
          </a:p>
        </p:txBody>
      </p:sp>
      <p:sp>
        <p:nvSpPr>
          <p:cNvPr id="3" name="Content Placeholder 2">
            <a:extLst>
              <a:ext uri="{FF2B5EF4-FFF2-40B4-BE49-F238E27FC236}">
                <a16:creationId xmlns:a16="http://schemas.microsoft.com/office/drawing/2014/main" id="{067FEB73-7577-AE63-D2AB-73563A0DE216}"/>
              </a:ext>
            </a:extLst>
          </p:cNvPr>
          <p:cNvSpPr>
            <a:spLocks noGrp="1"/>
          </p:cNvSpPr>
          <p:nvPr>
            <p:ph idx="1"/>
          </p:nvPr>
        </p:nvSpPr>
        <p:spPr/>
        <p:txBody>
          <a:bodyPr/>
          <a:lstStyle/>
          <a:p>
            <a:r>
              <a:rPr lang="en-ZW" dirty="0"/>
              <a:t>Websites:</a:t>
            </a:r>
          </a:p>
          <a:p>
            <a:pPr marL="0" indent="0">
              <a:buNone/>
            </a:pPr>
            <a:r>
              <a:rPr lang="en-ZW" dirty="0"/>
              <a:t>	</a:t>
            </a:r>
            <a:r>
              <a:rPr lang="en-ZW" sz="2000" dirty="0"/>
              <a:t>1-Airbnb official blog</a:t>
            </a:r>
          </a:p>
          <a:p>
            <a:pPr marL="0" indent="0">
              <a:buNone/>
            </a:pPr>
            <a:r>
              <a:rPr lang="en-ZW" sz="2000" dirty="0"/>
              <a:t>	2-Statista</a:t>
            </a:r>
          </a:p>
          <a:p>
            <a:r>
              <a:rPr lang="en-ZW" sz="2400" dirty="0"/>
              <a:t>Industry Reports:</a:t>
            </a:r>
          </a:p>
          <a:p>
            <a:pPr marL="0" indent="0">
              <a:buNone/>
            </a:pPr>
            <a:r>
              <a:rPr lang="en-ZW" sz="2400" dirty="0"/>
              <a:t>	</a:t>
            </a:r>
            <a:r>
              <a:rPr lang="en-ZW" sz="2000" dirty="0"/>
              <a:t>1-</a:t>
            </a:r>
            <a:r>
              <a:rPr lang="en-US" sz="2000" dirty="0"/>
              <a:t> Global Vacation Rental Market Report" by Market Research Future.</a:t>
            </a:r>
          </a:p>
          <a:p>
            <a:pPr marL="0" indent="0">
              <a:buNone/>
            </a:pPr>
            <a:endParaRPr lang="en-ZW" sz="2000" dirty="0"/>
          </a:p>
        </p:txBody>
      </p:sp>
    </p:spTree>
    <p:extLst>
      <p:ext uri="{BB962C8B-B14F-4D97-AF65-F5344CB8AC3E}">
        <p14:creationId xmlns:p14="http://schemas.microsoft.com/office/powerpoint/2010/main" val="91624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9F1E02-4794-7017-0984-F535B20C6BCD}"/>
              </a:ext>
            </a:extLst>
          </p:cNvPr>
          <p:cNvSpPr>
            <a:spLocks noGrp="1"/>
          </p:cNvSpPr>
          <p:nvPr>
            <p:ph idx="1"/>
          </p:nvPr>
        </p:nvSpPr>
        <p:spPr>
          <a:xfrm>
            <a:off x="2552700" y="2018506"/>
            <a:ext cx="5834063" cy="2060575"/>
          </a:xfrm>
        </p:spPr>
        <p:txBody>
          <a:bodyPr>
            <a:normAutofit/>
          </a:bodyPr>
          <a:lstStyle/>
          <a:p>
            <a:pPr marL="0" indent="0">
              <a:buNone/>
            </a:pPr>
            <a:r>
              <a:rPr lang="en-ZW" sz="9600" b="1" dirty="0"/>
              <a:t>Thank you</a:t>
            </a:r>
          </a:p>
        </p:txBody>
      </p:sp>
    </p:spTree>
    <p:extLst>
      <p:ext uri="{BB962C8B-B14F-4D97-AF65-F5344CB8AC3E}">
        <p14:creationId xmlns:p14="http://schemas.microsoft.com/office/powerpoint/2010/main" val="3446802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2B40C-D8D7-81CC-45C9-E937003621F3}"/>
              </a:ext>
            </a:extLst>
          </p:cNvPr>
          <p:cNvSpPr>
            <a:spLocks noGrp="1"/>
          </p:cNvSpPr>
          <p:nvPr>
            <p:ph type="title"/>
          </p:nvPr>
        </p:nvSpPr>
        <p:spPr/>
        <p:txBody>
          <a:bodyPr/>
          <a:lstStyle/>
          <a:p>
            <a:r>
              <a:rPr lang="en-ZW" dirty="0">
                <a:latin typeface="Arial Black" panose="020B0A04020102020204" pitchFamily="34" charset="0"/>
              </a:rPr>
              <a:t>Table of Content</a:t>
            </a:r>
          </a:p>
        </p:txBody>
      </p:sp>
      <p:sp>
        <p:nvSpPr>
          <p:cNvPr id="3" name="Content Placeholder 2">
            <a:extLst>
              <a:ext uri="{FF2B5EF4-FFF2-40B4-BE49-F238E27FC236}">
                <a16:creationId xmlns:a16="http://schemas.microsoft.com/office/drawing/2014/main" id="{A82010AF-52AE-F901-C313-7B50C740A3B5}"/>
              </a:ext>
            </a:extLst>
          </p:cNvPr>
          <p:cNvSpPr>
            <a:spLocks noGrp="1"/>
          </p:cNvSpPr>
          <p:nvPr>
            <p:ph idx="1"/>
          </p:nvPr>
        </p:nvSpPr>
        <p:spPr/>
        <p:txBody>
          <a:bodyPr/>
          <a:lstStyle/>
          <a:p>
            <a:r>
              <a:rPr lang="en-ZW" dirty="0"/>
              <a:t>Objective</a:t>
            </a:r>
          </a:p>
          <a:p>
            <a:r>
              <a:rPr lang="en-ZW" dirty="0"/>
              <a:t>Introduction</a:t>
            </a:r>
          </a:p>
          <a:p>
            <a:r>
              <a:rPr lang="en-ZW" dirty="0"/>
              <a:t>Project Goal</a:t>
            </a:r>
          </a:p>
          <a:p>
            <a:r>
              <a:rPr lang="en-ZW" dirty="0"/>
              <a:t>Technology Stack</a:t>
            </a:r>
          </a:p>
          <a:p>
            <a:r>
              <a:rPr lang="en-ZW" dirty="0"/>
              <a:t>Snapshots(Result)</a:t>
            </a:r>
          </a:p>
          <a:p>
            <a:r>
              <a:rPr lang="en-ZW" dirty="0"/>
              <a:t>References</a:t>
            </a:r>
          </a:p>
          <a:p>
            <a:r>
              <a:rPr lang="en-ZW" dirty="0"/>
              <a:t>Conclusion</a:t>
            </a:r>
          </a:p>
          <a:p>
            <a:endParaRPr lang="en-ZW" dirty="0"/>
          </a:p>
        </p:txBody>
      </p:sp>
    </p:spTree>
    <p:extLst>
      <p:ext uri="{BB962C8B-B14F-4D97-AF65-F5344CB8AC3E}">
        <p14:creationId xmlns:p14="http://schemas.microsoft.com/office/powerpoint/2010/main" val="3020410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7493B-4207-8464-3870-8600EE65D2FF}"/>
              </a:ext>
            </a:extLst>
          </p:cNvPr>
          <p:cNvSpPr>
            <a:spLocks noGrp="1"/>
          </p:cNvSpPr>
          <p:nvPr>
            <p:ph type="title"/>
          </p:nvPr>
        </p:nvSpPr>
        <p:spPr/>
        <p:txBody>
          <a:bodyPr/>
          <a:lstStyle/>
          <a:p>
            <a:r>
              <a:rPr lang="en-ZW" dirty="0">
                <a:latin typeface="Arial Black" panose="020B0A04020102020204" pitchFamily="34" charset="0"/>
              </a:rPr>
              <a:t>Objective</a:t>
            </a:r>
          </a:p>
        </p:txBody>
      </p:sp>
      <p:sp>
        <p:nvSpPr>
          <p:cNvPr id="3" name="Content Placeholder 2">
            <a:extLst>
              <a:ext uri="{FF2B5EF4-FFF2-40B4-BE49-F238E27FC236}">
                <a16:creationId xmlns:a16="http://schemas.microsoft.com/office/drawing/2014/main" id="{BF769B4C-A36A-4DD6-4CB2-D085CDCC1644}"/>
              </a:ext>
            </a:extLst>
          </p:cNvPr>
          <p:cNvSpPr>
            <a:spLocks noGrp="1"/>
          </p:cNvSpPr>
          <p:nvPr>
            <p:ph idx="1"/>
          </p:nvPr>
        </p:nvSpPr>
        <p:spPr>
          <a:xfrm>
            <a:off x="838200" y="1532732"/>
            <a:ext cx="8763000" cy="2924968"/>
          </a:xfrm>
        </p:spPr>
        <p:txBody>
          <a:bodyPr/>
          <a:lstStyle/>
          <a:p>
            <a:pPr marL="0" indent="0" algn="just">
              <a:buNone/>
            </a:pPr>
            <a:r>
              <a:rPr lang="en-US" dirty="0"/>
              <a:t>To create a user-friendly marketplace that facilitates seamless connections between property owners looking to rent out their accommodations and travelers seeking short-term lodging, fostering a vibrant community that prioritizes trust, convenience, and exceptional guest experiences.</a:t>
            </a:r>
            <a:endParaRPr lang="en-ZW" dirty="0"/>
          </a:p>
        </p:txBody>
      </p:sp>
    </p:spTree>
    <p:extLst>
      <p:ext uri="{BB962C8B-B14F-4D97-AF65-F5344CB8AC3E}">
        <p14:creationId xmlns:p14="http://schemas.microsoft.com/office/powerpoint/2010/main" val="3027925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88DAE-7303-C6DD-ED6D-63969141F92F}"/>
              </a:ext>
            </a:extLst>
          </p:cNvPr>
          <p:cNvSpPr>
            <a:spLocks noGrp="1"/>
          </p:cNvSpPr>
          <p:nvPr>
            <p:ph type="title"/>
          </p:nvPr>
        </p:nvSpPr>
        <p:spPr/>
        <p:txBody>
          <a:bodyPr/>
          <a:lstStyle/>
          <a:p>
            <a:r>
              <a:rPr lang="en-ZW"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56497897-282A-E5B3-ECCF-E2BD8095BF93}"/>
              </a:ext>
            </a:extLst>
          </p:cNvPr>
          <p:cNvSpPr>
            <a:spLocks noGrp="1"/>
          </p:cNvSpPr>
          <p:nvPr>
            <p:ph idx="1"/>
          </p:nvPr>
        </p:nvSpPr>
        <p:spPr/>
        <p:txBody>
          <a:bodyPr/>
          <a:lstStyle/>
          <a:p>
            <a:pPr marL="0" indent="0" algn="just">
              <a:buNone/>
            </a:pPr>
            <a:r>
              <a:rPr lang="en-US" dirty="0"/>
              <a:t>Welcome to my presentation on the development of an innovative marketplace designed to connect property owners with travelers seeking short-term accommodations. Our goal is to create a user-friendly platform that facilitates seamless interactions between those looking to rent out their properties and individuals searching for the perfect place to stay. By prioritizing trust, convenience, and exceptional guest experiences, we aim to foster a vibrant community that not only meets the needs of both hosts and guests but also enhances the overall travel experience. Today, we will explore our platform's features, market potential, and our vision for shaping the future of short-term rentals.</a:t>
            </a:r>
            <a:endParaRPr lang="en-ZW" dirty="0"/>
          </a:p>
        </p:txBody>
      </p:sp>
    </p:spTree>
    <p:extLst>
      <p:ext uri="{BB962C8B-B14F-4D97-AF65-F5344CB8AC3E}">
        <p14:creationId xmlns:p14="http://schemas.microsoft.com/office/powerpoint/2010/main" val="2076968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73582-968A-0913-4755-C09C9272486F}"/>
              </a:ext>
            </a:extLst>
          </p:cNvPr>
          <p:cNvSpPr>
            <a:spLocks noGrp="1"/>
          </p:cNvSpPr>
          <p:nvPr>
            <p:ph type="title"/>
          </p:nvPr>
        </p:nvSpPr>
        <p:spPr/>
        <p:txBody>
          <a:bodyPr/>
          <a:lstStyle/>
          <a:p>
            <a:r>
              <a:rPr lang="en-ZW" dirty="0">
                <a:latin typeface="Arial Black" panose="020B0A04020102020204" pitchFamily="34" charset="0"/>
              </a:rPr>
              <a:t>Project Goal</a:t>
            </a:r>
          </a:p>
        </p:txBody>
      </p:sp>
      <p:sp>
        <p:nvSpPr>
          <p:cNvPr id="3" name="Content Placeholder 2">
            <a:extLst>
              <a:ext uri="{FF2B5EF4-FFF2-40B4-BE49-F238E27FC236}">
                <a16:creationId xmlns:a16="http://schemas.microsoft.com/office/drawing/2014/main" id="{A05CF671-DFDA-FEBA-3A39-3E49D944739A}"/>
              </a:ext>
            </a:extLst>
          </p:cNvPr>
          <p:cNvSpPr>
            <a:spLocks noGrp="1"/>
          </p:cNvSpPr>
          <p:nvPr>
            <p:ph idx="1"/>
          </p:nvPr>
        </p:nvSpPr>
        <p:spPr/>
        <p:txBody>
          <a:bodyPr/>
          <a:lstStyle/>
          <a:p>
            <a:r>
              <a:rPr lang="en-US" sz="2000" b="1" dirty="0"/>
              <a:t>Develop a User-Friendly Marketplace:</a:t>
            </a:r>
            <a:r>
              <a:rPr lang="en-US" sz="2000" dirty="0"/>
              <a:t> Create an intuitive platform that simplifies the process of connecting property owners with travelers seeking accommodations</a:t>
            </a:r>
            <a:r>
              <a:rPr lang="en-US" dirty="0"/>
              <a:t>.</a:t>
            </a:r>
          </a:p>
          <a:p>
            <a:r>
              <a:rPr lang="en-US" sz="2000" b="1" dirty="0"/>
              <a:t>Enhance Trust and Security:</a:t>
            </a:r>
            <a:r>
              <a:rPr lang="en-US" sz="2000" dirty="0"/>
              <a:t> Implement robust verification processes and transparent communication channels to foster trust between hosts and guests</a:t>
            </a:r>
            <a:r>
              <a:rPr lang="en-US" dirty="0"/>
              <a:t>.</a:t>
            </a:r>
          </a:p>
          <a:p>
            <a:r>
              <a:rPr lang="en-US" sz="2000" b="1" dirty="0"/>
              <a:t>Prioritize Guest Experience:</a:t>
            </a:r>
            <a:r>
              <a:rPr lang="en-US" sz="2000" dirty="0"/>
              <a:t> Focus on delivering exceptional customer service and support to ensure a positive experience for all users.</a:t>
            </a:r>
          </a:p>
          <a:p>
            <a:r>
              <a:rPr lang="en-US" sz="2000" b="1" dirty="0"/>
              <a:t>Foster a Vibrant Community:</a:t>
            </a:r>
            <a:r>
              <a:rPr lang="en-US" sz="2000" dirty="0"/>
              <a:t> Build a strong community of hosts and travelers that encourages sharing local experiences and insights.</a:t>
            </a:r>
          </a:p>
          <a:p>
            <a:r>
              <a:rPr lang="en-US" sz="2000" b="1" dirty="0"/>
              <a:t>Implement Effective Marketing Strategies:</a:t>
            </a:r>
            <a:r>
              <a:rPr lang="en-US" sz="2000" dirty="0"/>
              <a:t> Utilize targeted marketing to attract both property owners and travelers, ensuring a diverse range of listings.</a:t>
            </a:r>
          </a:p>
          <a:p>
            <a:r>
              <a:rPr lang="en-US" sz="2000" b="1" dirty="0"/>
              <a:t>Adapt to Market Trends:</a:t>
            </a:r>
            <a:r>
              <a:rPr lang="en-US" sz="2000" dirty="0"/>
              <a:t> Continuously gather user feedback and analyze market data to adapt our platform to changing demands and preferences</a:t>
            </a:r>
            <a:r>
              <a:rPr lang="en-US" sz="1400" dirty="0"/>
              <a:t>.</a:t>
            </a:r>
            <a:endParaRPr lang="en-ZW" sz="2000" dirty="0"/>
          </a:p>
        </p:txBody>
      </p:sp>
    </p:spTree>
    <p:extLst>
      <p:ext uri="{BB962C8B-B14F-4D97-AF65-F5344CB8AC3E}">
        <p14:creationId xmlns:p14="http://schemas.microsoft.com/office/powerpoint/2010/main" val="755434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39FD6-0064-41BC-A0BD-82876E0696BB}"/>
              </a:ext>
            </a:extLst>
          </p:cNvPr>
          <p:cNvSpPr>
            <a:spLocks noGrp="1"/>
          </p:cNvSpPr>
          <p:nvPr>
            <p:ph type="title"/>
          </p:nvPr>
        </p:nvSpPr>
        <p:spPr/>
        <p:txBody>
          <a:bodyPr/>
          <a:lstStyle/>
          <a:p>
            <a:r>
              <a:rPr lang="en-ZW" dirty="0">
                <a:latin typeface="Arial Black" panose="020B0A04020102020204" pitchFamily="34" charset="0"/>
              </a:rPr>
              <a:t>Technology Stack</a:t>
            </a:r>
          </a:p>
        </p:txBody>
      </p:sp>
      <p:sp>
        <p:nvSpPr>
          <p:cNvPr id="3" name="Content Placeholder 2">
            <a:extLst>
              <a:ext uri="{FF2B5EF4-FFF2-40B4-BE49-F238E27FC236}">
                <a16:creationId xmlns:a16="http://schemas.microsoft.com/office/drawing/2014/main" id="{2F2C4188-F9CC-C964-4A00-70809C54B604}"/>
              </a:ext>
            </a:extLst>
          </p:cNvPr>
          <p:cNvSpPr>
            <a:spLocks noGrp="1"/>
          </p:cNvSpPr>
          <p:nvPr>
            <p:ph idx="1"/>
          </p:nvPr>
        </p:nvSpPr>
        <p:spPr/>
        <p:txBody>
          <a:bodyPr/>
          <a:lstStyle/>
          <a:p>
            <a:r>
              <a:rPr lang="en-ZW" dirty="0"/>
              <a:t>HTML</a:t>
            </a:r>
          </a:p>
          <a:p>
            <a:r>
              <a:rPr lang="en-ZW" dirty="0"/>
              <a:t>CSS</a:t>
            </a:r>
          </a:p>
          <a:p>
            <a:r>
              <a:rPr lang="en-ZW" dirty="0"/>
              <a:t>JavaScript</a:t>
            </a:r>
          </a:p>
          <a:p>
            <a:r>
              <a:rPr lang="en-ZW" dirty="0"/>
              <a:t>Node.JS</a:t>
            </a:r>
          </a:p>
          <a:p>
            <a:r>
              <a:rPr lang="en-ZW" dirty="0"/>
              <a:t>Express.js</a:t>
            </a:r>
          </a:p>
          <a:p>
            <a:r>
              <a:rPr lang="en-ZW" dirty="0"/>
              <a:t>MongoDB</a:t>
            </a:r>
          </a:p>
        </p:txBody>
      </p:sp>
    </p:spTree>
    <p:extLst>
      <p:ext uri="{BB962C8B-B14F-4D97-AF65-F5344CB8AC3E}">
        <p14:creationId xmlns:p14="http://schemas.microsoft.com/office/powerpoint/2010/main" val="2030876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36680-C2F5-62BB-6D78-8EB9B0F819C3}"/>
              </a:ext>
            </a:extLst>
          </p:cNvPr>
          <p:cNvSpPr>
            <a:spLocks noGrp="1"/>
          </p:cNvSpPr>
          <p:nvPr>
            <p:ph type="title"/>
          </p:nvPr>
        </p:nvSpPr>
        <p:spPr/>
        <p:txBody>
          <a:bodyPr/>
          <a:lstStyle/>
          <a:p>
            <a:r>
              <a:rPr lang="en-ZW" dirty="0">
                <a:latin typeface="Arial Black" panose="020B0A04020102020204" pitchFamily="34" charset="0"/>
              </a:rPr>
              <a:t>Snapshots</a:t>
            </a:r>
          </a:p>
        </p:txBody>
      </p:sp>
      <p:pic>
        <p:nvPicPr>
          <p:cNvPr id="5" name="Content Placeholder 4">
            <a:extLst>
              <a:ext uri="{FF2B5EF4-FFF2-40B4-BE49-F238E27FC236}">
                <a16:creationId xmlns:a16="http://schemas.microsoft.com/office/drawing/2014/main" id="{D65FEB83-52B0-90B4-526D-77CAA711DE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7686" y="2409152"/>
            <a:ext cx="5264523" cy="3275247"/>
          </a:xfrm>
        </p:spPr>
      </p:pic>
      <p:pic>
        <p:nvPicPr>
          <p:cNvPr id="7" name="Picture 6">
            <a:extLst>
              <a:ext uri="{FF2B5EF4-FFF2-40B4-BE49-F238E27FC236}">
                <a16:creationId xmlns:a16="http://schemas.microsoft.com/office/drawing/2014/main" id="{81B2D7BB-2944-F4E7-C84D-0C22CC3C1E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5095" y="2409151"/>
            <a:ext cx="5473488" cy="3275248"/>
          </a:xfrm>
          <a:prstGeom prst="rect">
            <a:avLst/>
          </a:prstGeom>
        </p:spPr>
      </p:pic>
      <p:sp>
        <p:nvSpPr>
          <p:cNvPr id="8" name="TextBox 7">
            <a:extLst>
              <a:ext uri="{FF2B5EF4-FFF2-40B4-BE49-F238E27FC236}">
                <a16:creationId xmlns:a16="http://schemas.microsoft.com/office/drawing/2014/main" id="{F4822280-4EB2-E832-80A7-8FBEA873F43E}"/>
              </a:ext>
            </a:extLst>
          </p:cNvPr>
          <p:cNvSpPr txBox="1"/>
          <p:nvPr/>
        </p:nvSpPr>
        <p:spPr>
          <a:xfrm>
            <a:off x="464344" y="2039820"/>
            <a:ext cx="3579019" cy="369332"/>
          </a:xfrm>
          <a:prstGeom prst="rect">
            <a:avLst/>
          </a:prstGeom>
          <a:noFill/>
        </p:spPr>
        <p:txBody>
          <a:bodyPr wrap="square" rtlCol="0">
            <a:spAutoFit/>
          </a:bodyPr>
          <a:lstStyle/>
          <a:p>
            <a:r>
              <a:rPr lang="en-ZW" dirty="0"/>
              <a:t>Home Page</a:t>
            </a:r>
          </a:p>
        </p:txBody>
      </p:sp>
      <p:sp>
        <p:nvSpPr>
          <p:cNvPr id="9" name="TextBox 8">
            <a:extLst>
              <a:ext uri="{FF2B5EF4-FFF2-40B4-BE49-F238E27FC236}">
                <a16:creationId xmlns:a16="http://schemas.microsoft.com/office/drawing/2014/main" id="{BC7DB60F-77F0-58D3-1ACF-20FDCA61905D}"/>
              </a:ext>
            </a:extLst>
          </p:cNvPr>
          <p:cNvSpPr txBox="1"/>
          <p:nvPr/>
        </p:nvSpPr>
        <p:spPr>
          <a:xfrm>
            <a:off x="6035094" y="2039818"/>
            <a:ext cx="3273212" cy="369332"/>
          </a:xfrm>
          <a:prstGeom prst="rect">
            <a:avLst/>
          </a:prstGeom>
          <a:noFill/>
        </p:spPr>
        <p:txBody>
          <a:bodyPr wrap="square" rtlCol="0">
            <a:spAutoFit/>
          </a:bodyPr>
          <a:lstStyle/>
          <a:p>
            <a:r>
              <a:rPr lang="en-ZW" dirty="0"/>
              <a:t>Login Page</a:t>
            </a:r>
          </a:p>
        </p:txBody>
      </p:sp>
    </p:spTree>
    <p:extLst>
      <p:ext uri="{BB962C8B-B14F-4D97-AF65-F5344CB8AC3E}">
        <p14:creationId xmlns:p14="http://schemas.microsoft.com/office/powerpoint/2010/main" val="698547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9B2EF0A-D9F2-93B1-9E79-12AB73C60C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649" y="385763"/>
            <a:ext cx="5921272" cy="3586162"/>
          </a:xfrm>
          <a:prstGeom prst="rect">
            <a:avLst/>
          </a:prstGeom>
        </p:spPr>
      </p:pic>
      <p:pic>
        <p:nvPicPr>
          <p:cNvPr id="7" name="Picture 6">
            <a:extLst>
              <a:ext uri="{FF2B5EF4-FFF2-40B4-BE49-F238E27FC236}">
                <a16:creationId xmlns:a16="http://schemas.microsoft.com/office/drawing/2014/main" id="{49CCD999-2114-CC3C-7BC1-DA57D05596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9180" y="3314699"/>
            <a:ext cx="5730640" cy="3464719"/>
          </a:xfrm>
          <a:prstGeom prst="rect">
            <a:avLst/>
          </a:prstGeom>
        </p:spPr>
      </p:pic>
      <p:sp>
        <p:nvSpPr>
          <p:cNvPr id="8" name="TextBox 7">
            <a:extLst>
              <a:ext uri="{FF2B5EF4-FFF2-40B4-BE49-F238E27FC236}">
                <a16:creationId xmlns:a16="http://schemas.microsoft.com/office/drawing/2014/main" id="{1AA16F5C-3725-8838-9C0F-2A4BE54454AC}"/>
              </a:ext>
            </a:extLst>
          </p:cNvPr>
          <p:cNvSpPr txBox="1"/>
          <p:nvPr/>
        </p:nvSpPr>
        <p:spPr>
          <a:xfrm>
            <a:off x="6586538" y="1328737"/>
            <a:ext cx="3757612" cy="369332"/>
          </a:xfrm>
          <a:prstGeom prst="rect">
            <a:avLst/>
          </a:prstGeom>
          <a:noFill/>
        </p:spPr>
        <p:txBody>
          <a:bodyPr wrap="square" rtlCol="0">
            <a:spAutoFit/>
          </a:bodyPr>
          <a:lstStyle/>
          <a:p>
            <a:r>
              <a:rPr lang="en-ZW" dirty="0" err="1"/>
              <a:t>SignUp</a:t>
            </a:r>
            <a:r>
              <a:rPr lang="en-ZW" dirty="0"/>
              <a:t> Page</a:t>
            </a:r>
          </a:p>
        </p:txBody>
      </p:sp>
      <p:sp>
        <p:nvSpPr>
          <p:cNvPr id="9" name="TextBox 8">
            <a:extLst>
              <a:ext uri="{FF2B5EF4-FFF2-40B4-BE49-F238E27FC236}">
                <a16:creationId xmlns:a16="http://schemas.microsoft.com/office/drawing/2014/main" id="{61B02C23-9B9D-6B7D-66ED-1BB04F15DCB3}"/>
              </a:ext>
            </a:extLst>
          </p:cNvPr>
          <p:cNvSpPr txBox="1"/>
          <p:nvPr/>
        </p:nvSpPr>
        <p:spPr>
          <a:xfrm>
            <a:off x="2621756" y="4743450"/>
            <a:ext cx="3281065" cy="369332"/>
          </a:xfrm>
          <a:prstGeom prst="rect">
            <a:avLst/>
          </a:prstGeom>
          <a:noFill/>
        </p:spPr>
        <p:txBody>
          <a:bodyPr wrap="square" rtlCol="0">
            <a:spAutoFit/>
          </a:bodyPr>
          <a:lstStyle/>
          <a:p>
            <a:r>
              <a:rPr lang="en-ZW" dirty="0"/>
              <a:t>                              Property Info</a:t>
            </a:r>
          </a:p>
        </p:txBody>
      </p:sp>
    </p:spTree>
    <p:extLst>
      <p:ext uri="{BB962C8B-B14F-4D97-AF65-F5344CB8AC3E}">
        <p14:creationId xmlns:p14="http://schemas.microsoft.com/office/powerpoint/2010/main" val="1312575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686FE5-41C6-5FCF-89FD-A31983021B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637" y="171450"/>
            <a:ext cx="5773467" cy="3470222"/>
          </a:xfrm>
          <a:prstGeom prst="rect">
            <a:avLst/>
          </a:prstGeom>
        </p:spPr>
      </p:pic>
      <p:pic>
        <p:nvPicPr>
          <p:cNvPr id="7" name="Picture 6">
            <a:extLst>
              <a:ext uri="{FF2B5EF4-FFF2-40B4-BE49-F238E27FC236}">
                <a16:creationId xmlns:a16="http://schemas.microsoft.com/office/drawing/2014/main" id="{414A03A9-042F-46A4-0829-C482C3E8E0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6896" y="3321844"/>
            <a:ext cx="5773467" cy="3414711"/>
          </a:xfrm>
          <a:prstGeom prst="rect">
            <a:avLst/>
          </a:prstGeom>
        </p:spPr>
      </p:pic>
      <p:sp>
        <p:nvSpPr>
          <p:cNvPr id="10" name="TextBox 9">
            <a:extLst>
              <a:ext uri="{FF2B5EF4-FFF2-40B4-BE49-F238E27FC236}">
                <a16:creationId xmlns:a16="http://schemas.microsoft.com/office/drawing/2014/main" id="{E3DCB64A-F29F-CFE9-9DC4-17717CC05456}"/>
              </a:ext>
            </a:extLst>
          </p:cNvPr>
          <p:cNvSpPr txBox="1"/>
          <p:nvPr/>
        </p:nvSpPr>
        <p:spPr>
          <a:xfrm>
            <a:off x="6336506" y="800100"/>
            <a:ext cx="3543300" cy="369332"/>
          </a:xfrm>
          <a:prstGeom prst="rect">
            <a:avLst/>
          </a:prstGeom>
          <a:noFill/>
        </p:spPr>
        <p:txBody>
          <a:bodyPr wrap="square" rtlCol="0">
            <a:spAutoFit/>
          </a:bodyPr>
          <a:lstStyle/>
          <a:p>
            <a:r>
              <a:rPr lang="en-ZW" dirty="0"/>
              <a:t>Destination Page</a:t>
            </a:r>
          </a:p>
        </p:txBody>
      </p:sp>
      <p:sp>
        <p:nvSpPr>
          <p:cNvPr id="11" name="TextBox 10">
            <a:extLst>
              <a:ext uri="{FF2B5EF4-FFF2-40B4-BE49-F238E27FC236}">
                <a16:creationId xmlns:a16="http://schemas.microsoft.com/office/drawing/2014/main" id="{B546DC05-E856-E4CE-1797-918159D4F422}"/>
              </a:ext>
            </a:extLst>
          </p:cNvPr>
          <p:cNvSpPr txBox="1"/>
          <p:nvPr/>
        </p:nvSpPr>
        <p:spPr>
          <a:xfrm>
            <a:off x="3429000" y="4722019"/>
            <a:ext cx="2556104" cy="369332"/>
          </a:xfrm>
          <a:prstGeom prst="rect">
            <a:avLst/>
          </a:prstGeom>
          <a:noFill/>
        </p:spPr>
        <p:txBody>
          <a:bodyPr wrap="square" rtlCol="0">
            <a:spAutoFit/>
          </a:bodyPr>
          <a:lstStyle/>
          <a:p>
            <a:r>
              <a:rPr lang="en-ZW" dirty="0"/>
              <a:t>Get Preferences Page</a:t>
            </a:r>
          </a:p>
        </p:txBody>
      </p:sp>
    </p:spTree>
    <p:extLst>
      <p:ext uri="{BB962C8B-B14F-4D97-AF65-F5344CB8AC3E}">
        <p14:creationId xmlns:p14="http://schemas.microsoft.com/office/powerpoint/2010/main" val="1910710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396</Words>
  <Application>Microsoft Office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Black</vt:lpstr>
      <vt:lpstr>Calibri</vt:lpstr>
      <vt:lpstr>Calibri Light</vt:lpstr>
      <vt:lpstr>Office Theme</vt:lpstr>
      <vt:lpstr>PowerPoint Presentation</vt:lpstr>
      <vt:lpstr>Table of Content</vt:lpstr>
      <vt:lpstr>Objective</vt:lpstr>
      <vt:lpstr>Introduction</vt:lpstr>
      <vt:lpstr>Project Goal</vt:lpstr>
      <vt:lpstr>Technology Stack</vt:lpstr>
      <vt:lpstr>Snapshots</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Tanu Singh</dc:creator>
  <cp:lastModifiedBy>Tanu Singh</cp:lastModifiedBy>
  <cp:revision>2</cp:revision>
  <dcterms:created xsi:type="dcterms:W3CDTF">2024-09-23T08:27:30Z</dcterms:created>
  <dcterms:modified xsi:type="dcterms:W3CDTF">2024-09-23T08:45:40Z</dcterms:modified>
</cp:coreProperties>
</file>

<file path=docProps/thumbnail.jpeg>
</file>